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6" r:id="rId6"/>
    <p:sldId id="267" r:id="rId7"/>
    <p:sldId id="268" r:id="rId8"/>
    <p:sldId id="270" r:id="rId9"/>
    <p:sldId id="269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96F6E-9259-4175-9D71-D76D8FDCFBF7}" type="datetimeFigureOut">
              <a:rPr lang="fa-IR" smtClean="0"/>
              <a:pPr/>
              <a:t>20/03/1443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BAE1-9FC4-4077-B20F-60AD916836C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\\P1709\Share_Folder\گل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2506" y="0"/>
            <a:ext cx="7501494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692696"/>
            <a:ext cx="4248472" cy="5857916"/>
          </a:xfrm>
        </p:spPr>
        <p:txBody>
          <a:bodyPr>
            <a:normAutofit/>
          </a:bodyPr>
          <a:lstStyle/>
          <a:p>
            <a:pPr marL="324000" indent="-324000" algn="justLow">
              <a:lnSpc>
                <a:spcPts val="7300"/>
              </a:lnSpc>
              <a:spcBef>
                <a:spcPts val="600"/>
              </a:spcBef>
              <a:buNone/>
            </a:pP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	</a:t>
            </a:r>
            <a:r>
              <a:rPr lang="fa-IR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همه </a:t>
            </a:r>
            <a:r>
              <a:rPr lang="fa-IR" dirty="0">
                <a:latin typeface="IranNastaliq" panose="02020505000000020003" pitchFamily="18" charset="0"/>
                <a:cs typeface="IranNastaliq" panose="02020505000000020003" pitchFamily="18" charset="0"/>
              </a:rPr>
              <a:t>آنچه که از تلاش و پشتکار ما نامی ماند همان رضایت </a:t>
            </a:r>
            <a:endParaRPr lang="fa-IR" dirty="0" smtClean="0"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marL="324000" indent="-324000" algn="justLow">
              <a:lnSpc>
                <a:spcPts val="7300"/>
              </a:lnSpc>
              <a:spcBef>
                <a:spcPts val="600"/>
              </a:spcBef>
              <a:buNone/>
            </a:pPr>
            <a:r>
              <a:rPr lang="fa-IR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از </a:t>
            </a:r>
            <a:r>
              <a:rPr lang="fa-IR" dirty="0">
                <a:latin typeface="IranNastaliq" panose="02020505000000020003" pitchFamily="18" charset="0"/>
                <a:cs typeface="IranNastaliq" panose="02020505000000020003" pitchFamily="18" charset="0"/>
              </a:rPr>
              <a:t>نتیجه ای است که حاصل می شود و چه زیباست که کارها به دست تلاش شما درست می شود . بدینوسیله  کسب موفقیت شما   را   در آزمون کارشناسی ارشد سال 1400   تبریک عرض نموده و از خداوند برای شما سلامت و شادی روز افزون خواستاریم  . </a:t>
            </a:r>
            <a:endParaRPr lang="en-US" dirty="0"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indent="-324000">
              <a:lnSpc>
                <a:spcPct val="170000"/>
              </a:lnSpc>
              <a:buNone/>
            </a:pPr>
            <a:endParaRPr lang="fa-IR" sz="124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 advTm="5000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7424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925439">
            <a:off x="4079610" y="1710288"/>
            <a:ext cx="4879181" cy="3554620"/>
          </a:xfrm>
        </p:spPr>
        <p:txBody>
          <a:bodyPr>
            <a:noAutofit/>
          </a:bodyPr>
          <a:lstStyle/>
          <a:p>
            <a:r>
              <a:rPr lang="fa-IR" sz="11500" dirty="0" smtClean="0">
                <a:latin typeface="IranNastaliq" pitchFamily="18" charset="0"/>
                <a:cs typeface="IranNastaliq" pitchFamily="18" charset="0"/>
              </a:rPr>
              <a:t>محمد عباس زاده</a:t>
            </a:r>
            <a:r>
              <a:rPr lang="fa-IR" sz="11500" dirty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115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115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11500" dirty="0" smtClean="0">
                <a:latin typeface="IranNastaliq" pitchFamily="18" charset="0"/>
                <a:cs typeface="IranNastaliq" pitchFamily="18" charset="0"/>
              </a:rPr>
              <a:t>ایمونولوژی</a:t>
            </a:r>
            <a:endParaRPr lang="fa-IR" sz="115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 advTm="5000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19"/>
            <a:ext cx="9753600" cy="73152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 rot="20424098">
            <a:off x="4336049" y="2068733"/>
            <a:ext cx="4392488" cy="2786606"/>
          </a:xfrm>
        </p:spPr>
        <p:txBody>
          <a:bodyPr>
            <a:noAutofit/>
          </a:bodyPr>
          <a:lstStyle/>
          <a:p>
            <a:r>
              <a:rPr lang="fa-IR" sz="10300" dirty="0" smtClean="0">
                <a:latin typeface="IranNastaliq" pitchFamily="18" charset="0"/>
                <a:cs typeface="IranNastaliq" pitchFamily="18" charset="0"/>
              </a:rPr>
              <a:t>سپیده سهرابی</a:t>
            </a:r>
            <a:r>
              <a:rPr lang="fa-IR" sz="10300" dirty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10300" dirty="0">
                <a:latin typeface="IranNastaliq" pitchFamily="18" charset="0"/>
                <a:cs typeface="IranNastaliq" pitchFamily="18" charset="0"/>
              </a:rPr>
            </a:br>
            <a:r>
              <a:rPr lang="fa-IR" sz="10300" dirty="0" smtClean="0">
                <a:latin typeface="IranNastaliq" pitchFamily="18" charset="0"/>
                <a:cs typeface="IranNastaliq" pitchFamily="18" charset="0"/>
              </a:rPr>
              <a:t>ایمونولوژی</a:t>
            </a:r>
            <a:endParaRPr lang="fa-IR" sz="103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 advTm="5000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-28581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430425">
            <a:off x="3570855" y="2106835"/>
            <a:ext cx="4917545" cy="3044367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پوریا کیانی</a:t>
            </a:r>
            <a:br>
              <a:rPr lang="fa-IR" sz="9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بیوشیمی پزشکی</a:t>
            </a:r>
            <a:endParaRPr lang="fa-IR" sz="96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 advTm="5000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97642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227915">
            <a:off x="3479147" y="1496403"/>
            <a:ext cx="5076056" cy="2814074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حسین فرید افشار</a:t>
            </a:r>
            <a:r>
              <a:rPr lang="fa-IR" sz="9600" dirty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9600" dirty="0">
                <a:latin typeface="IranNastaliq" pitchFamily="18" charset="0"/>
                <a:cs typeface="IranNastaliq" pitchFamily="18" charset="0"/>
              </a:rPr>
            </a:b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میکروب </a:t>
            </a:r>
            <a:r>
              <a:rPr lang="fa-IR" sz="9600" dirty="0">
                <a:latin typeface="IranNastaliq" pitchFamily="18" charset="0"/>
                <a:cs typeface="IranNastaliq" pitchFamily="18" charset="0"/>
              </a:rPr>
              <a:t>شناسی</a:t>
            </a:r>
            <a:endParaRPr lang="fa-IR" sz="13800" dirty="0"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33623"/>
      </p:ext>
    </p:extLst>
  </p:cSld>
  <p:clrMapOvr>
    <a:masterClrMapping/>
  </p:clrMapOvr>
  <p:transition spd="slow" advTm="5000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97642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227915">
            <a:off x="3511170" y="1735077"/>
            <a:ext cx="5076056" cy="2237704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منا محمودی </a:t>
            </a:r>
            <a:br>
              <a:rPr lang="fa-IR" sz="9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آناتومی</a:t>
            </a:r>
            <a:endParaRPr lang="fa-IR" sz="8800" dirty="0"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52496"/>
      </p:ext>
    </p:extLst>
  </p:cSld>
  <p:clrMapOvr>
    <a:masterClrMapping/>
  </p:clrMapOvr>
  <p:transition spd="slow" advTm="5000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97642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227915">
            <a:off x="3223139" y="1807086"/>
            <a:ext cx="5076056" cy="2237704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ریحانه ابراهیمی</a:t>
            </a:r>
            <a:br>
              <a:rPr lang="fa-IR" sz="9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فن آوری اطلاعات سلامت</a:t>
            </a:r>
            <a:endParaRPr lang="fa-IR" sz="7200" dirty="0"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084"/>
      </p:ext>
    </p:extLst>
  </p:cSld>
  <p:clrMapOvr>
    <a:masterClrMapping/>
  </p:clrMapOvr>
  <p:transition spd="slow" advTm="5000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97642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096616">
            <a:off x="3078803" y="1950315"/>
            <a:ext cx="5076056" cy="2237704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مینا انوری</a:t>
            </a:r>
            <a:br>
              <a:rPr lang="fa-IR" sz="9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فن آوری اطلاعات سلامت</a:t>
            </a:r>
            <a:endParaRPr lang="fa-IR" sz="7200" dirty="0"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12488"/>
      </p:ext>
    </p:extLst>
  </p:cSld>
  <p:clrMapOvr>
    <a:masterClrMapping/>
  </p:clrMapOvr>
  <p:transition spd="slow" advTm="5000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\644ebf34-3df4-408e-9b68-81661a56b7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97642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227915">
            <a:off x="3295146" y="1807086"/>
            <a:ext cx="5076056" cy="2237704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محمدرضا حسینخانی </a:t>
            </a:r>
            <a:br>
              <a:rPr lang="fa-IR" sz="9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20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20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انفورماتیک پزشکی</a:t>
            </a:r>
            <a:endParaRPr lang="fa-IR" sz="8800" dirty="0"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869159"/>
      </p:ext>
    </p:extLst>
  </p:cSld>
  <p:clrMapOvr>
    <a:masterClrMapping/>
  </p:clrMapOvr>
  <p:transition spd="slow" advTm="5000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105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IranNastaliq</vt:lpstr>
      <vt:lpstr>Times New Roman</vt:lpstr>
      <vt:lpstr>Office Theme</vt:lpstr>
      <vt:lpstr>PowerPoint Presentation</vt:lpstr>
      <vt:lpstr>محمد عباس زاده  ایمونولوژی</vt:lpstr>
      <vt:lpstr>سپیده سهرابی ایمونولوژی</vt:lpstr>
      <vt:lpstr>پوریا کیانی  بیوشیمی پزشکی</vt:lpstr>
      <vt:lpstr>حسین فرید افشار میکروب شناسی</vt:lpstr>
      <vt:lpstr>منا محمودی  آناتومی</vt:lpstr>
      <vt:lpstr>ریحانه ابراهیمی فن آوری اطلاعات سلامت</vt:lpstr>
      <vt:lpstr>مینا انوری فن آوری اطلاعات سلامت</vt:lpstr>
      <vt:lpstr>محمدرضا حسینخانی   انفورماتیک پزشکی</vt:lpstr>
    </vt:vector>
  </TitlesOfParts>
  <Company>Kaums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nikkhah-ma</dc:creator>
  <cp:lastModifiedBy>Admin</cp:lastModifiedBy>
  <cp:revision>33</cp:revision>
  <dcterms:created xsi:type="dcterms:W3CDTF">2013-02-12T04:45:55Z</dcterms:created>
  <dcterms:modified xsi:type="dcterms:W3CDTF">2021-10-26T04:52:15Z</dcterms:modified>
</cp:coreProperties>
</file>